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0" r:id="rId3"/>
    <p:sldId id="261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25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04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60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383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21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59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59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39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24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3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25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67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11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6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04D-A755-4DDC-93B5-A3751FE540E2}" type="datetimeFigureOut">
              <a:rPr lang="pl-PL" smtClean="0"/>
              <a:t>11.05.2019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C73A29-E168-46EE-9F55-1E0EBE47C8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1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wa.gov.pl/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19" y="4009266"/>
            <a:ext cx="10343866" cy="917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НАЦІОНАЛЬНА АГЕНЦІЯ АКАДЕМІЧНИХ ОБМІНІВ</a:t>
            </a:r>
            <a:endParaRPr lang="pl-PL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4" name="Obraz 3" descr="Strona głów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619" y="1596788"/>
            <a:ext cx="9335068" cy="1583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74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NAWA</a:t>
            </a:r>
            <a:endParaRPr lang="pl-PL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4245" y="1546747"/>
            <a:ext cx="8915400" cy="377762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це </a:t>
            </a:r>
            <a:r>
              <a:rPr lang="uk-UA" sz="2800" dirty="0"/>
              <a:t>нова установа, яка була створена 1 жовтня 2017 </a:t>
            </a:r>
            <a:r>
              <a:rPr lang="uk-UA" sz="2800" dirty="0" smtClean="0"/>
              <a:t>року</a:t>
            </a:r>
            <a:r>
              <a:rPr lang="en-US" sz="2800" dirty="0" smtClean="0"/>
              <a:t> </a:t>
            </a:r>
            <a:r>
              <a:rPr lang="uk-UA" sz="2800" dirty="0" smtClean="0"/>
              <a:t>з метою координації  діяльності </a:t>
            </a:r>
            <a:r>
              <a:rPr lang="uk-UA" sz="2800" dirty="0"/>
              <a:t>держави, що веде процес інтернаціоналізації польських академічних та дослідницьких інститутів. </a:t>
            </a:r>
            <a:endParaRPr lang="uk-UA" sz="2800" dirty="0" smtClean="0"/>
          </a:p>
          <a:p>
            <a:pPr marL="0" indent="0">
              <a:buNone/>
            </a:pPr>
            <a:endParaRPr lang="uk-UA" sz="2800" dirty="0" smtClean="0"/>
          </a:p>
          <a:p>
            <a:r>
              <a:rPr lang="uk-UA" sz="2800" dirty="0" smtClean="0"/>
              <a:t>Місія </a:t>
            </a:r>
            <a:r>
              <a:rPr lang="pl-PL" sz="2800" dirty="0"/>
              <a:t>NAWA - </a:t>
            </a:r>
            <a:r>
              <a:rPr lang="uk-UA" sz="2800" dirty="0"/>
              <a:t>сприяти розвитку Польщі у сфері науки та вищої освіти.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7318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NAWA</a:t>
            </a:r>
            <a:endParaRPr lang="pl-PL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5314" y="1601337"/>
            <a:ext cx="8915400" cy="3777622"/>
          </a:xfrm>
        </p:spPr>
        <p:txBody>
          <a:bodyPr/>
          <a:lstStyle/>
          <a:p>
            <a:endParaRPr lang="uk-UA" dirty="0"/>
          </a:p>
          <a:p>
            <a:r>
              <a:rPr lang="uk-UA" sz="2400" dirty="0"/>
              <a:t>Підтримка міжнародної мобільності студентів, науковців і дослідників</a:t>
            </a:r>
          </a:p>
          <a:p>
            <a:r>
              <a:rPr lang="uk-UA" sz="2400" dirty="0"/>
              <a:t>Підтримка процесу інтернаціоналізації польських ВНЗ та наукових установ</a:t>
            </a:r>
          </a:p>
          <a:p>
            <a:r>
              <a:rPr lang="uk-UA" sz="2400" dirty="0"/>
              <a:t>Сприяти розвитку польської науки та вищої освіти</a:t>
            </a:r>
          </a:p>
          <a:p>
            <a:r>
              <a:rPr lang="uk-UA" sz="2400" dirty="0"/>
              <a:t>Сприяти та популяризувати викладання польської мови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0595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651" y="1498078"/>
            <a:ext cx="10508776" cy="5148381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+mj-lt"/>
              </a:rPr>
              <a:t>Головною метою проекту є створення </a:t>
            </a:r>
            <a:r>
              <a:rPr lang="uk-UA" sz="2800" dirty="0" smtClean="0">
                <a:latin typeface="+mj-lt"/>
              </a:rPr>
              <a:t>та розвиток наукового, академічного та дидактичного співробітництва</a:t>
            </a:r>
          </a:p>
          <a:p>
            <a:r>
              <a:rPr lang="uk-UA" sz="2800" dirty="0" smtClean="0">
                <a:latin typeface="+mj-lt"/>
              </a:rPr>
              <a:t>Створення </a:t>
            </a:r>
            <a:r>
              <a:rPr lang="uk-UA" sz="2800" dirty="0">
                <a:latin typeface="+mj-lt"/>
              </a:rPr>
              <a:t>незалежних науково-педагогічних підрозділів в університетах України, які б проводили дослідження </a:t>
            </a:r>
            <a:endParaRPr lang="uk-UA" sz="2800" dirty="0" smtClean="0">
              <a:latin typeface="+mj-lt"/>
            </a:endParaRPr>
          </a:p>
          <a:p>
            <a:r>
              <a:rPr lang="uk-UA" sz="2800" dirty="0" smtClean="0">
                <a:latin typeface="+mj-lt"/>
              </a:rPr>
              <a:t>Спільні </a:t>
            </a:r>
            <a:r>
              <a:rPr lang="uk-UA" sz="2800" dirty="0">
                <a:latin typeface="+mj-lt"/>
              </a:rPr>
              <a:t>міжнародні академічні </a:t>
            </a:r>
            <a:r>
              <a:rPr lang="uk-UA" sz="2800" dirty="0" smtClean="0">
                <a:latin typeface="+mj-lt"/>
              </a:rPr>
              <a:t>конференції </a:t>
            </a:r>
          </a:p>
          <a:p>
            <a:r>
              <a:rPr lang="uk-UA" sz="2800" dirty="0" smtClean="0">
                <a:latin typeface="+mj-lt"/>
              </a:rPr>
              <a:t>Розвиток та популяризація досліджень Центральної та Східної Європи, Балкан, Центральної Азії </a:t>
            </a:r>
            <a:r>
              <a:rPr lang="uk-UA" sz="2800" dirty="0">
                <a:latin typeface="+mj-lt"/>
              </a:rPr>
              <a:t>та </a:t>
            </a:r>
            <a:r>
              <a:rPr lang="uk-UA" sz="2800" dirty="0" smtClean="0">
                <a:latin typeface="+mj-lt"/>
              </a:rPr>
              <a:t>Кавказу</a:t>
            </a:r>
            <a:endParaRPr lang="uk-UA" sz="2800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51230" y="405746"/>
            <a:ext cx="8911687" cy="128089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NAWA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13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795257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Методи реалізації: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654" y="1419367"/>
            <a:ext cx="9088958" cy="449185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міжнародні конференції</a:t>
            </a:r>
          </a:p>
          <a:p>
            <a:r>
              <a:rPr lang="uk-UA" sz="2800" dirty="0" smtClean="0"/>
              <a:t>академічні </a:t>
            </a:r>
            <a:r>
              <a:rPr lang="uk-UA" sz="2800" dirty="0"/>
              <a:t>та студентські </a:t>
            </a:r>
            <a:r>
              <a:rPr lang="uk-UA" sz="2800" dirty="0" smtClean="0"/>
              <a:t>обміни</a:t>
            </a:r>
          </a:p>
          <a:p>
            <a:r>
              <a:rPr lang="uk-UA" sz="2800" dirty="0" smtClean="0"/>
              <a:t> </a:t>
            </a:r>
            <a:r>
              <a:rPr lang="uk-UA" sz="2800" dirty="0"/>
              <a:t>трансфери в галузі методів дослідження та знань </a:t>
            </a:r>
            <a:endParaRPr lang="uk-UA" sz="2800" dirty="0" smtClean="0"/>
          </a:p>
          <a:p>
            <a:r>
              <a:rPr lang="uk-UA" sz="2800" dirty="0" smtClean="0"/>
              <a:t>популяризація європейських академічних стандартів </a:t>
            </a:r>
          </a:p>
        </p:txBody>
      </p:sp>
    </p:spTree>
    <p:extLst>
      <p:ext uri="{BB962C8B-B14F-4D97-AF65-F5344CB8AC3E}">
        <p14:creationId xmlns:p14="http://schemas.microsoft.com/office/powerpoint/2010/main" val="306574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Посилання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176" y="1905000"/>
            <a:ext cx="8747764" cy="677839"/>
          </a:xfrm>
        </p:spPr>
        <p:txBody>
          <a:bodyPr/>
          <a:lstStyle/>
          <a:p>
            <a:r>
              <a:rPr lang="pl-PL" dirty="0">
                <a:hlinkClick r:id="rId2"/>
              </a:rPr>
              <a:t>https://nawa.gov.pl/en</a:t>
            </a:r>
            <a:r>
              <a:rPr lang="pl-PL" dirty="0" smtClean="0">
                <a:hlinkClick r:id="rId2"/>
              </a:rPr>
              <a:t>/</a:t>
            </a:r>
            <a:r>
              <a:rPr lang="uk-UA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41176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60</TotalTime>
  <Words>148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Century Gothic</vt:lpstr>
      <vt:lpstr>Wingdings 3</vt:lpstr>
      <vt:lpstr>Легкий дым</vt:lpstr>
      <vt:lpstr>Презентация PowerPoint</vt:lpstr>
      <vt:lpstr>NAWA</vt:lpstr>
      <vt:lpstr>ЦІЛІ NAWA</vt:lpstr>
      <vt:lpstr>ЦІЛІ NAWA</vt:lpstr>
      <vt:lpstr>Методи реалізації:</vt:lpstr>
      <vt:lpstr>Посилання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Olexandra Zviagina</dc:creator>
  <cp:lastModifiedBy>Olexandra Zviagina</cp:lastModifiedBy>
  <cp:revision>9</cp:revision>
  <dcterms:created xsi:type="dcterms:W3CDTF">2019-05-08T19:57:58Z</dcterms:created>
  <dcterms:modified xsi:type="dcterms:W3CDTF">2019-05-11T08:34:47Z</dcterms:modified>
</cp:coreProperties>
</file>