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307" r:id="rId3"/>
    <p:sldId id="257" r:id="rId4"/>
    <p:sldId id="258" r:id="rId5"/>
    <p:sldId id="259" r:id="rId6"/>
    <p:sldId id="285" r:id="rId7"/>
    <p:sldId id="263" r:id="rId8"/>
    <p:sldId id="264" r:id="rId9"/>
    <p:sldId id="289" r:id="rId10"/>
    <p:sldId id="292" r:id="rId11"/>
    <p:sldId id="294" r:id="rId12"/>
    <p:sldId id="297" r:id="rId13"/>
    <p:sldId id="301" r:id="rId14"/>
    <p:sldId id="302" r:id="rId15"/>
    <p:sldId id="305" r:id="rId16"/>
    <p:sldId id="30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4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5085184"/>
            <a:ext cx="8712200" cy="1143000"/>
          </a:xfrm>
        </p:spPr>
        <p:txBody>
          <a:bodyPr>
            <a:normAutofit fontScale="90000"/>
          </a:bodyPr>
          <a:lstStyle/>
          <a:p>
            <a:br>
              <a:rPr lang="uk-UA" sz="2400" b="1" dirty="0">
                <a:latin typeface="Times New Roman" pitchFamily="18" charset="0"/>
              </a:rPr>
            </a:br>
            <a:r>
              <a:rPr lang="ru-RU" sz="2400" b="1" dirty="0" err="1">
                <a:latin typeface="Book Antiqua" panose="02040602050305030304" pitchFamily="18" charset="0"/>
              </a:rPr>
              <a:t>Міжнародний</a:t>
            </a:r>
            <a:r>
              <a:rPr lang="ru-RU" sz="2400" b="1" dirty="0">
                <a:latin typeface="Book Antiqua" panose="02040602050305030304" pitchFamily="18" charset="0"/>
              </a:rPr>
              <a:t> центр </a:t>
            </a:r>
            <a:r>
              <a:rPr lang="ru-RU" sz="2400" b="1" dirty="0" err="1">
                <a:latin typeface="Book Antiqua" panose="02040602050305030304" pitchFamily="18" charset="0"/>
              </a:rPr>
              <a:t>зустрічей</a:t>
            </a:r>
            <a:r>
              <a:rPr lang="ru-RU" sz="2400" b="1" dirty="0"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latin typeface="Book Antiqua" panose="02040602050305030304" pitchFamily="18" charset="0"/>
              </a:rPr>
              <a:t>студентської</a:t>
            </a:r>
            <a:r>
              <a:rPr lang="ru-RU" sz="2400" b="1" dirty="0"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latin typeface="Book Antiqua" panose="02040602050305030304" pitchFamily="18" charset="0"/>
              </a:rPr>
              <a:t>молоді</a:t>
            </a:r>
            <a:br>
              <a:rPr lang="ru-RU" sz="2400" b="1" dirty="0">
                <a:latin typeface="Book Antiqua" panose="02040602050305030304" pitchFamily="18" charset="0"/>
              </a:rPr>
            </a:br>
            <a:r>
              <a:rPr lang="ru-RU" sz="2400" b="1" dirty="0" err="1">
                <a:latin typeface="Book Antiqua" panose="02040602050305030304" pitchFamily="18" charset="0"/>
              </a:rPr>
              <a:t>України</a:t>
            </a:r>
            <a:r>
              <a:rPr lang="ru-RU" sz="2400" b="1" dirty="0">
                <a:latin typeface="Book Antiqua" panose="02040602050305030304" pitchFamily="18" charset="0"/>
              </a:rPr>
              <a:t> і </a:t>
            </a:r>
            <a:r>
              <a:rPr lang="ru-RU" sz="2400" b="1" dirty="0" err="1">
                <a:latin typeface="Book Antiqua" panose="02040602050305030304" pitchFamily="18" charset="0"/>
              </a:rPr>
              <a:t>Республіки</a:t>
            </a:r>
            <a:r>
              <a:rPr lang="ru-RU" sz="2400" b="1" dirty="0"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latin typeface="Book Antiqua" panose="02040602050305030304" pitchFamily="18" charset="0"/>
              </a:rPr>
              <a:t>Польща</a:t>
            </a:r>
            <a:br>
              <a:rPr lang="ru-RU" sz="2400" b="1" dirty="0">
                <a:latin typeface="Book Antiqua" panose="02040602050305030304" pitchFamily="18" charset="0"/>
              </a:rPr>
            </a:br>
            <a:r>
              <a:rPr lang="ru-RU" sz="2400" i="1" dirty="0">
                <a:latin typeface="Times New Roman" pitchFamily="18" charset="0"/>
              </a:rPr>
              <a:t>(</a:t>
            </a:r>
            <a:r>
              <a:rPr lang="en-US" sz="2400" i="1" dirty="0">
                <a:latin typeface="Times New Roman" pitchFamily="18" charset="0"/>
              </a:rPr>
              <a:t>c. </a:t>
            </a:r>
            <a:r>
              <a:rPr lang="uk-UA" sz="2400" i="1" dirty="0">
                <a:latin typeface="Times New Roman" pitchFamily="18" charset="0"/>
              </a:rPr>
              <a:t>Микуличин, Івано-Франківська обл.</a:t>
            </a:r>
            <a:r>
              <a:rPr lang="ru-RU" sz="2400" i="1" dirty="0">
                <a:latin typeface="Times New Roman" pitchFamily="18" charset="0"/>
              </a:rPr>
              <a:t>)</a:t>
            </a:r>
            <a:br>
              <a:rPr lang="uk-UA" sz="2400" dirty="0">
                <a:latin typeface="Times New Roman" pitchFamily="18" charset="0"/>
              </a:rPr>
            </a:br>
            <a:endParaRPr lang="uk-UA" sz="2400" dirty="0">
              <a:latin typeface="Times New Roman" pitchFamily="18" charset="0"/>
            </a:endParaRPr>
          </a:p>
        </p:txBody>
      </p:sp>
      <p:pic>
        <p:nvPicPr>
          <p:cNvPr id="3078" name="Picture 6" descr="C:\Documents and Settings\admin\Рабочий стол\Безымянный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86" y="1556792"/>
            <a:ext cx="887801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11188" y="287338"/>
            <a:ext cx="8208962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uk-UA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МІНІСТЕРСТВО ОСВІТИ І НАУКИ УКРАЇНИ</a:t>
            </a:r>
            <a:br>
              <a:rPr lang="uk-UA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uk-UA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ПРИКАРПАТСЬКИЙ НАЦІОНАЛЬНИЙ УНІВЕРСИТЕТ </a:t>
            </a:r>
          </a:p>
          <a:p>
            <a:pPr algn="ctr">
              <a:defRPr/>
            </a:pPr>
            <a:r>
              <a:rPr lang="uk-UA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ІМЕНІ ВАСИЛЯ СТЕФАНИКА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uk-UA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ВАРШАВСЬКИЙ УНІВЕРСИТЕТ</a:t>
            </a:r>
            <a:endParaRPr lang="uk-UA" dirty="0">
              <a:latin typeface="Times New Roman" pitchFamily="18" charset="0"/>
            </a:endParaRPr>
          </a:p>
          <a:p>
            <a:pPr algn="ctr" eaLnBrk="0" hangingPunct="0">
              <a:defRPr/>
            </a:pPr>
            <a:endParaRPr lang="uk-UA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059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презентація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7"/>
            <a:ext cx="9263635" cy="481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422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G:\презентація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998984"/>
            <a:ext cx="9756576" cy="487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393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G:\презентація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1551253"/>
            <a:ext cx="10323042" cy="397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491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G:\презентація\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252519" cy="491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935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G:\презентація\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7" y="764704"/>
            <a:ext cx="10369151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118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G:\презентація\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579779"/>
            <a:ext cx="9878535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999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G:\презентація\f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33910"/>
            <a:ext cx="9937105" cy="236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G:\презентація\f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398" y="2460424"/>
            <a:ext cx="9604812" cy="219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G:\презентація\f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035" y="4772840"/>
            <a:ext cx="10320909" cy="208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597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39552" y="548680"/>
            <a:ext cx="8280920" cy="56938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uk-UA" sz="14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Міжнародний</a:t>
            </a:r>
            <a:r>
              <a:rPr kumimoji="0" lang="ru-RU" altLang="uk-UA" sz="14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центр </a:t>
            </a:r>
            <a:r>
              <a:rPr kumimoji="0" lang="ru-RU" altLang="uk-UA" sz="14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зустрічей</a:t>
            </a:r>
            <a:endParaRPr kumimoji="0" lang="uk-UA" altLang="uk-UA" sz="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uk-UA" sz="14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студентської</a:t>
            </a:r>
            <a:r>
              <a:rPr kumimoji="0" lang="ru-RU" altLang="uk-UA" sz="14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молоді</a:t>
            </a:r>
            <a:r>
              <a:rPr kumimoji="0" lang="ru-RU" altLang="uk-UA" sz="14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uk-UA" altLang="uk-UA" sz="14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України і Республіки Польща</a:t>
            </a:r>
            <a:endParaRPr kumimoji="0" lang="uk-UA" altLang="uk-UA" sz="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(інформаційна довідка)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травні 2007 року Івано-Франківська обласна рада спільно з Прикарпатським національним університетом імені Василя Стефаника та Варшавським університетом ініціювали створення Міжнародного центру зустрічей студентської молоді на базі Прикарпатського національного університету імені Василя Стефаника.</a:t>
            </a:r>
            <a:endParaRPr kumimoji="0" lang="uk-UA" altLang="uk-UA" sz="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Місцезнаходженням Центру визначено ділянку (близько 0,8 га) поруч з спортивно-оздоровчим комплексом “Смерічка” Прикарпатського національного університету в селищі </a:t>
            </a:r>
            <a:r>
              <a:rPr kumimoji="0" lang="uk-UA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Микуличин</a:t>
            </a:r>
            <a:r>
              <a:rPr kumimoji="0" lang="uk-UA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(розташоване в 70 км від обласного центру Івано-Франківська, в мальовничому куточку Карпат, гірський хребет Горгани).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Місце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будівництва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обрано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невипадково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оскільки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протягом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останніх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років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молодь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багатьох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країн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проявляє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особливу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зацікавленість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туристичними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мандрівками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Карпатах.</a:t>
            </a:r>
            <a:endParaRPr kumimoji="0" lang="uk-UA" altLang="uk-UA" sz="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Метою Центру є створення місця зустрічей молоді України і Республіки Польща, а у перспективі країн пострадянського простору та Європейського Союзу для дискусій, проведення семінарів, конференцій, реалізації спільних проектів в рамках програми молодіжного обміну ЄС з метою взаємного пізнання та подолання стереотипів минулого.</a:t>
            </a:r>
            <a:endParaRPr kumimoji="0" lang="uk-UA" altLang="uk-UA" sz="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Організатори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мають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 мету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створити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Фонд, на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взірець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польсько-німецьких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і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німецько-французьких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фондів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які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свій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час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відкрили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подібні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Центри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території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своїх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країн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uk-UA" altLang="uk-UA" sz="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вже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отримав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підтримку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Президента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України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Республіки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Польща</a:t>
            </a:r>
            <a:r>
              <a:rPr kumimoji="0" lang="uk-UA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 у 2007 році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увійшов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„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Дорожню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карту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українсько-польських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відносин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”, в яку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було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включено пункт про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створення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Міжнародного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центру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зустрічей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студентської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молоді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відбудову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колишньої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астрономічної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обсерваторії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горі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Піп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Іван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(2028 м).</a:t>
            </a:r>
            <a:endParaRPr kumimoji="0" lang="uk-UA" altLang="uk-UA" sz="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бласна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державна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адміністрація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виділила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університету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кошти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розмірі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860 тис. грн. на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виготовлення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проектно-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кошторисної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документації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будівництва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Міжнародного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центру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зустрічей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студентської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молоді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України і Республіки Польща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altLang="uk-UA" sz="1800" b="0" i="0" u="none" strike="noStrike" cap="none" normalizeH="0" baseline="0" dirty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13748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презентація\1 а смем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137" y="1124744"/>
            <a:ext cx="985446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16216" y="2420888"/>
            <a:ext cx="1512168" cy="369332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/>
              <a:t>с. </a:t>
            </a:r>
            <a:r>
              <a:rPr lang="uk-UA" dirty="0" err="1"/>
              <a:t>Микуличин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5580112" y="4221088"/>
            <a:ext cx="2448272" cy="369332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/>
              <a:t>Будівельна територія</a:t>
            </a:r>
          </a:p>
        </p:txBody>
      </p:sp>
    </p:spTree>
    <p:extLst>
      <p:ext uri="{BB962C8B-B14F-4D97-AF65-F5344CB8AC3E}">
        <p14:creationId xmlns:p14="http://schemas.microsoft.com/office/powerpoint/2010/main" val="478330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043608" y="47667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1 </a:t>
            </a:r>
            <a:r>
              <a:rPr lang="uk-UA" dirty="0"/>
              <a:t>генплан</a:t>
            </a:r>
            <a:endParaRPr lang="ru-RU" dirty="0"/>
          </a:p>
        </p:txBody>
      </p:sp>
      <p:pic>
        <p:nvPicPr>
          <p:cNvPr id="1026" name="Picture 2" descr="C:\Users\Admin\Downloads\Генплан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-603448"/>
            <a:ext cx="10722049" cy="813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7828" y="1052736"/>
            <a:ext cx="147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Генплан</a:t>
            </a:r>
          </a:p>
        </p:txBody>
      </p:sp>
    </p:spTree>
    <p:extLst>
      <p:ext uri="{BB962C8B-B14F-4D97-AF65-F5344CB8AC3E}">
        <p14:creationId xmlns:p14="http://schemas.microsoft.com/office/powerpoint/2010/main" val="224796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wnloads\1 пов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-14288"/>
            <a:ext cx="7661275" cy="688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61766" y="2381101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/>
              <a:t>1</a:t>
            </a:r>
            <a:r>
              <a:rPr lang="uk-UA" dirty="0"/>
              <a:t> поверх</a:t>
            </a:r>
          </a:p>
        </p:txBody>
      </p:sp>
    </p:spTree>
    <p:extLst>
      <p:ext uri="{BB962C8B-B14F-4D97-AF65-F5344CB8AC3E}">
        <p14:creationId xmlns:p14="http://schemas.microsoft.com/office/powerpoint/2010/main" val="1002150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17463"/>
            <a:ext cx="7588250" cy="682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61766" y="2381101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dirty="0"/>
              <a:t>2 поверх</a:t>
            </a:r>
          </a:p>
        </p:txBody>
      </p:sp>
    </p:spTree>
    <p:extLst>
      <p:ext uri="{BB962C8B-B14F-4D97-AF65-F5344CB8AC3E}">
        <p14:creationId xmlns:p14="http://schemas.microsoft.com/office/powerpoint/2010/main" val="1795365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презентація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692696"/>
            <a:ext cx="10377764" cy="518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285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презентація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983268"/>
            <a:ext cx="9788009" cy="489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937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презентація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6752"/>
            <a:ext cx="914400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3486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275</Words>
  <Application>Microsoft Office PowerPoint</Application>
  <PresentationFormat>Екран (4:3)</PresentationFormat>
  <Paragraphs>20</Paragraphs>
  <Slides>16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1" baseType="lpstr">
      <vt:lpstr>Arial</vt:lpstr>
      <vt:lpstr>Book Antiqua</vt:lpstr>
      <vt:lpstr>Calibri</vt:lpstr>
      <vt:lpstr>Times New Roman</vt:lpstr>
      <vt:lpstr>Тема Office</vt:lpstr>
      <vt:lpstr> Міжнародний центр зустрічей студентської молоді України і Республіки Польща (c. Микуличин, Івано-Франківська обл.)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Taras Dobko</cp:lastModifiedBy>
  <cp:revision>23</cp:revision>
  <cp:lastPrinted>2018-01-03T08:35:46Z</cp:lastPrinted>
  <dcterms:modified xsi:type="dcterms:W3CDTF">2018-06-05T08:08:56Z</dcterms:modified>
</cp:coreProperties>
</file>