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84" r:id="rId4"/>
    <p:sldId id="262" r:id="rId5"/>
    <p:sldId id="267" r:id="rId6"/>
    <p:sldId id="282" r:id="rId7"/>
    <p:sldId id="277" r:id="rId8"/>
    <p:sldId id="278" r:id="rId9"/>
    <p:sldId id="279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1A1A"/>
    <a:srgbClr val="0F13C3"/>
    <a:srgbClr val="92C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28C495-B6DE-4601-B0A5-128502ED9322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7A147CC-084D-4EC0-A150-08DF6E5EB8D5}">
      <dgm:prSet phldrT="[Текст]"/>
      <dgm:spPr>
        <a:solidFill>
          <a:srgbClr val="0F13C3"/>
        </a:solidFill>
      </dgm:spPr>
      <dgm:t>
        <a:bodyPr/>
        <a:lstStyle/>
        <a:p>
          <a:r>
            <a:rPr lang="uk-UA" b="1" dirty="0" smtClean="0">
              <a:latin typeface="Cambria" pitchFamily="18" charset="0"/>
            </a:rPr>
            <a:t>ІСТОРІЯ</a:t>
          </a:r>
          <a:endParaRPr lang="uk-UA" b="1" dirty="0">
            <a:latin typeface="Cambria" pitchFamily="18" charset="0"/>
          </a:endParaRPr>
        </a:p>
      </dgm:t>
    </dgm:pt>
    <dgm:pt modelId="{44410517-82E8-4B52-B2AD-9AAAF5BCB019}" type="parTrans" cxnId="{39CB0F0B-93B2-4127-A5F9-B83F77DB10DE}">
      <dgm:prSet/>
      <dgm:spPr/>
      <dgm:t>
        <a:bodyPr/>
        <a:lstStyle/>
        <a:p>
          <a:endParaRPr lang="uk-UA"/>
        </a:p>
      </dgm:t>
    </dgm:pt>
    <dgm:pt modelId="{0C768ED4-9023-4824-B421-24FB47D8573D}" type="sibTrans" cxnId="{39CB0F0B-93B2-4127-A5F9-B83F77DB10DE}">
      <dgm:prSet/>
      <dgm:spPr/>
      <dgm:t>
        <a:bodyPr/>
        <a:lstStyle/>
        <a:p>
          <a:endParaRPr lang="uk-UA"/>
        </a:p>
      </dgm:t>
    </dgm:pt>
    <dgm:pt modelId="{9DD5E3A4-6513-4F21-801E-2C5845AED2D8}">
      <dgm:prSet phldrT="[Текст]" custT="1"/>
      <dgm:spPr/>
      <dgm:t>
        <a:bodyPr/>
        <a:lstStyle/>
        <a:p>
          <a:r>
            <a:rPr lang="uk-UA" sz="2800" b="1" dirty="0" err="1" smtClean="0">
              <a:latin typeface="Cambria" pitchFamily="18" charset="0"/>
            </a:rPr>
            <a:t>ПАМ</a:t>
          </a:r>
          <a:r>
            <a:rPr lang="en-US" sz="2800" b="1" dirty="0" smtClean="0">
              <a:latin typeface="Cambria" pitchFamily="18" charset="0"/>
            </a:rPr>
            <a:t>’</a:t>
          </a:r>
          <a:r>
            <a:rPr lang="uk-UA" sz="2800" b="1" dirty="0" smtClean="0">
              <a:latin typeface="Cambria" pitchFamily="18" charset="0"/>
            </a:rPr>
            <a:t>ЯТЬ ПРО МИНУЛЕ</a:t>
          </a:r>
          <a:endParaRPr lang="uk-UA" sz="2800" b="1" dirty="0">
            <a:latin typeface="Cambria" pitchFamily="18" charset="0"/>
          </a:endParaRPr>
        </a:p>
      </dgm:t>
    </dgm:pt>
    <dgm:pt modelId="{82034846-86FE-4E5E-A64D-DED9537DAD7E}" type="parTrans" cxnId="{F30E5D2C-6B72-48B6-BEF3-CD9A09125289}">
      <dgm:prSet/>
      <dgm:spPr/>
      <dgm:t>
        <a:bodyPr/>
        <a:lstStyle/>
        <a:p>
          <a:endParaRPr lang="uk-UA"/>
        </a:p>
      </dgm:t>
    </dgm:pt>
    <dgm:pt modelId="{C8B78CFD-DDF3-4338-9527-F869EE597C07}" type="sibTrans" cxnId="{F30E5D2C-6B72-48B6-BEF3-CD9A09125289}">
      <dgm:prSet/>
      <dgm:spPr>
        <a:solidFill>
          <a:srgbClr val="FFC000"/>
        </a:solidFill>
      </dgm:spPr>
      <dgm:t>
        <a:bodyPr/>
        <a:lstStyle/>
        <a:p>
          <a:endParaRPr lang="uk-UA"/>
        </a:p>
      </dgm:t>
    </dgm:pt>
    <dgm:pt modelId="{9819C927-2084-4E4E-9E12-53C9226C52E9}">
      <dgm:prSet phldrT="[Текст]" custT="1"/>
      <dgm:spPr/>
      <dgm:t>
        <a:bodyPr/>
        <a:lstStyle/>
        <a:p>
          <a:r>
            <a:rPr lang="uk-UA" sz="2800" b="1" dirty="0" err="1" smtClean="0">
              <a:latin typeface="Cambria" pitchFamily="18" charset="0"/>
            </a:rPr>
            <a:t>СУСПІЛЬ-СТВО</a:t>
          </a:r>
          <a:endParaRPr lang="uk-UA" sz="2800" b="1" dirty="0">
            <a:latin typeface="Cambria" pitchFamily="18" charset="0"/>
          </a:endParaRPr>
        </a:p>
      </dgm:t>
    </dgm:pt>
    <dgm:pt modelId="{8A78D2CC-4EFD-455D-99F4-7BC5A766D05D}" type="parTrans" cxnId="{E91CE545-2253-4B60-A89A-6C540CE72B32}">
      <dgm:prSet/>
      <dgm:spPr/>
      <dgm:t>
        <a:bodyPr/>
        <a:lstStyle/>
        <a:p>
          <a:endParaRPr lang="uk-UA"/>
        </a:p>
      </dgm:t>
    </dgm:pt>
    <dgm:pt modelId="{98293BA9-207B-474D-B2AC-E3DF370231CB}" type="sibTrans" cxnId="{E91CE545-2253-4B60-A89A-6C540CE72B32}">
      <dgm:prSet/>
      <dgm:spPr>
        <a:solidFill>
          <a:srgbClr val="FFC000"/>
        </a:solidFill>
      </dgm:spPr>
      <dgm:t>
        <a:bodyPr/>
        <a:lstStyle/>
        <a:p>
          <a:endParaRPr lang="uk-UA"/>
        </a:p>
      </dgm:t>
    </dgm:pt>
    <dgm:pt modelId="{4D5180D7-BD66-49F9-AABD-3ECDAA72D35B}">
      <dgm:prSet phldrT="[Текст]" custT="1"/>
      <dgm:spPr/>
      <dgm:t>
        <a:bodyPr/>
        <a:lstStyle/>
        <a:p>
          <a:r>
            <a:rPr lang="uk-UA" sz="2800" b="1" i="0" dirty="0" smtClean="0">
              <a:latin typeface="Cambria" pitchFamily="18" charset="0"/>
            </a:rPr>
            <a:t>ПОЛІТИКА </a:t>
          </a:r>
          <a:r>
            <a:rPr lang="uk-UA" sz="2800" b="1" i="0" dirty="0" err="1" smtClean="0">
              <a:latin typeface="Cambria" pitchFamily="18" charset="0"/>
            </a:rPr>
            <a:t>ПАМ</a:t>
          </a:r>
          <a:r>
            <a:rPr lang="en-US" sz="2800" b="1" i="0" dirty="0" smtClean="0">
              <a:latin typeface="Cambria" pitchFamily="18" charset="0"/>
            </a:rPr>
            <a:t>’</a:t>
          </a:r>
          <a:r>
            <a:rPr lang="uk-UA" sz="2800" b="1" i="0" dirty="0" smtClean="0">
              <a:latin typeface="Cambria" pitchFamily="18" charset="0"/>
            </a:rPr>
            <a:t>ЯТІ</a:t>
          </a:r>
          <a:endParaRPr lang="uk-UA" sz="2800" b="1" i="0" dirty="0"/>
        </a:p>
      </dgm:t>
    </dgm:pt>
    <dgm:pt modelId="{2310FE67-72C2-4D6D-B5AF-159902797A15}" type="parTrans" cxnId="{968EF707-63CD-479E-B792-A4901F1C0CCE}">
      <dgm:prSet/>
      <dgm:spPr/>
      <dgm:t>
        <a:bodyPr/>
        <a:lstStyle/>
        <a:p>
          <a:endParaRPr lang="uk-UA"/>
        </a:p>
      </dgm:t>
    </dgm:pt>
    <dgm:pt modelId="{E07D60A1-0ECE-4E33-8D4B-C28CFD3AA435}" type="sibTrans" cxnId="{968EF707-63CD-479E-B792-A4901F1C0CCE}">
      <dgm:prSet/>
      <dgm:spPr>
        <a:solidFill>
          <a:srgbClr val="FFC000"/>
        </a:solidFill>
      </dgm:spPr>
      <dgm:t>
        <a:bodyPr/>
        <a:lstStyle/>
        <a:p>
          <a:endParaRPr lang="uk-UA"/>
        </a:p>
      </dgm:t>
    </dgm:pt>
    <dgm:pt modelId="{F54B5D47-4C0F-475B-8C14-C3A72DBAE3AA}" type="pres">
      <dgm:prSet presAssocID="{6A28C495-B6DE-4601-B0A5-128502ED932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52CC77F-653D-4592-8C0A-ED45DC999373}" type="pres">
      <dgm:prSet presAssocID="{27A147CC-084D-4EC0-A150-08DF6E5EB8D5}" presName="centerShape" presStyleLbl="node0" presStyleIdx="0" presStyleCnt="1" custScaleX="162673" custScaleY="139939"/>
      <dgm:spPr/>
      <dgm:t>
        <a:bodyPr/>
        <a:lstStyle/>
        <a:p>
          <a:endParaRPr lang="uk-UA"/>
        </a:p>
      </dgm:t>
    </dgm:pt>
    <dgm:pt modelId="{915AB09F-0748-4AE5-8DB0-DAE7AF0E7A78}" type="pres">
      <dgm:prSet presAssocID="{9DD5E3A4-6513-4F21-801E-2C5845AED2D8}" presName="node" presStyleLbl="node1" presStyleIdx="0" presStyleCnt="3" custScaleX="212048" custScaleY="143188" custRadScaleRad="103415" custRadScaleInc="38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53F00B-8BB4-4AC2-9694-493059F3B732}" type="pres">
      <dgm:prSet presAssocID="{9DD5E3A4-6513-4F21-801E-2C5845AED2D8}" presName="dummy" presStyleCnt="0"/>
      <dgm:spPr/>
    </dgm:pt>
    <dgm:pt modelId="{2351DE7E-44AB-4332-8049-6D6BAA8B830C}" type="pres">
      <dgm:prSet presAssocID="{C8B78CFD-DDF3-4338-9527-F869EE597C07}" presName="sibTrans" presStyleLbl="sibTrans2D1" presStyleIdx="0" presStyleCnt="3" custLinFactNeighborX="8192" custLinFactNeighborY="-1667"/>
      <dgm:spPr/>
      <dgm:t>
        <a:bodyPr/>
        <a:lstStyle/>
        <a:p>
          <a:endParaRPr lang="uk-UA"/>
        </a:p>
      </dgm:t>
    </dgm:pt>
    <dgm:pt modelId="{B0C33073-8E04-4792-BAC4-240F748648F2}" type="pres">
      <dgm:prSet presAssocID="{9819C927-2084-4E4E-9E12-53C9226C52E9}" presName="node" presStyleLbl="node1" presStyleIdx="1" presStyleCnt="3" custScaleX="185633" custScaleY="134163" custRadScaleRad="105092" custRadScaleInc="-375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DFE5908-20B6-4F7C-A903-3EBAE0972222}" type="pres">
      <dgm:prSet presAssocID="{9819C927-2084-4E4E-9E12-53C9226C52E9}" presName="dummy" presStyleCnt="0"/>
      <dgm:spPr/>
    </dgm:pt>
    <dgm:pt modelId="{CF1113DB-3864-4789-9803-EEC00DD00A54}" type="pres">
      <dgm:prSet presAssocID="{98293BA9-207B-474D-B2AC-E3DF370231CB}" presName="sibTrans" presStyleLbl="sibTrans2D1" presStyleIdx="1" presStyleCnt="3" custLinFactNeighborX="2499" custLinFactNeighborY="-10686"/>
      <dgm:spPr/>
      <dgm:t>
        <a:bodyPr/>
        <a:lstStyle/>
        <a:p>
          <a:endParaRPr lang="uk-UA"/>
        </a:p>
      </dgm:t>
    </dgm:pt>
    <dgm:pt modelId="{BAC58EE0-89A9-428B-8EEE-45C28E5A9E04}" type="pres">
      <dgm:prSet presAssocID="{4D5180D7-BD66-49F9-AABD-3ECDAA72D35B}" presName="node" presStyleLbl="node1" presStyleIdx="2" presStyleCnt="3" custScaleX="219127" custScaleY="145595" custRadScaleRad="116315" custRadScaleInc="994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A7946B0-EB34-4864-A65B-57C763F7D3D1}" type="pres">
      <dgm:prSet presAssocID="{4D5180D7-BD66-49F9-AABD-3ECDAA72D35B}" presName="dummy" presStyleCnt="0"/>
      <dgm:spPr/>
    </dgm:pt>
    <dgm:pt modelId="{4ABFAE94-E058-4D44-8ED5-03EDB2426C2D}" type="pres">
      <dgm:prSet presAssocID="{E07D60A1-0ECE-4E33-8D4B-C28CFD3AA435}" presName="sibTrans" presStyleLbl="sibTrans2D1" presStyleIdx="2" presStyleCnt="3" custLinFactNeighborX="-4884" custLinFactNeighborY="-1201"/>
      <dgm:spPr/>
      <dgm:t>
        <a:bodyPr/>
        <a:lstStyle/>
        <a:p>
          <a:endParaRPr lang="uk-UA"/>
        </a:p>
      </dgm:t>
    </dgm:pt>
  </dgm:ptLst>
  <dgm:cxnLst>
    <dgm:cxn modelId="{07A38366-7ABC-4C61-B378-925B3FE382C1}" type="presOf" srcId="{9819C927-2084-4E4E-9E12-53C9226C52E9}" destId="{B0C33073-8E04-4792-BAC4-240F748648F2}" srcOrd="0" destOrd="0" presId="urn:microsoft.com/office/officeart/2005/8/layout/radial6"/>
    <dgm:cxn modelId="{63C7FB21-57F5-4B76-83A0-F32147AA6231}" type="presOf" srcId="{6A28C495-B6DE-4601-B0A5-128502ED9322}" destId="{F54B5D47-4C0F-475B-8C14-C3A72DBAE3AA}" srcOrd="0" destOrd="0" presId="urn:microsoft.com/office/officeart/2005/8/layout/radial6"/>
    <dgm:cxn modelId="{E91CE545-2253-4B60-A89A-6C540CE72B32}" srcId="{27A147CC-084D-4EC0-A150-08DF6E5EB8D5}" destId="{9819C927-2084-4E4E-9E12-53C9226C52E9}" srcOrd="1" destOrd="0" parTransId="{8A78D2CC-4EFD-455D-99F4-7BC5A766D05D}" sibTransId="{98293BA9-207B-474D-B2AC-E3DF370231CB}"/>
    <dgm:cxn modelId="{7CC0A4B7-0647-44D6-A0A9-4CE878B52497}" type="presOf" srcId="{E07D60A1-0ECE-4E33-8D4B-C28CFD3AA435}" destId="{4ABFAE94-E058-4D44-8ED5-03EDB2426C2D}" srcOrd="0" destOrd="0" presId="urn:microsoft.com/office/officeart/2005/8/layout/radial6"/>
    <dgm:cxn modelId="{AA4EC787-6C04-403A-BABA-D78B10C8731B}" type="presOf" srcId="{4D5180D7-BD66-49F9-AABD-3ECDAA72D35B}" destId="{BAC58EE0-89A9-428B-8EEE-45C28E5A9E04}" srcOrd="0" destOrd="0" presId="urn:microsoft.com/office/officeart/2005/8/layout/radial6"/>
    <dgm:cxn modelId="{708983A2-1404-4499-96BD-DF0655BE9A38}" type="presOf" srcId="{9DD5E3A4-6513-4F21-801E-2C5845AED2D8}" destId="{915AB09F-0748-4AE5-8DB0-DAE7AF0E7A78}" srcOrd="0" destOrd="0" presId="urn:microsoft.com/office/officeart/2005/8/layout/radial6"/>
    <dgm:cxn modelId="{F10BF6D1-AD73-4708-9923-28AF9EA7224F}" type="presOf" srcId="{27A147CC-084D-4EC0-A150-08DF6E5EB8D5}" destId="{952CC77F-653D-4592-8C0A-ED45DC999373}" srcOrd="0" destOrd="0" presId="urn:microsoft.com/office/officeart/2005/8/layout/radial6"/>
    <dgm:cxn modelId="{D633788D-5F53-42E7-9F3A-9574C547FE23}" type="presOf" srcId="{C8B78CFD-DDF3-4338-9527-F869EE597C07}" destId="{2351DE7E-44AB-4332-8049-6D6BAA8B830C}" srcOrd="0" destOrd="0" presId="urn:microsoft.com/office/officeart/2005/8/layout/radial6"/>
    <dgm:cxn modelId="{F30E5D2C-6B72-48B6-BEF3-CD9A09125289}" srcId="{27A147CC-084D-4EC0-A150-08DF6E5EB8D5}" destId="{9DD5E3A4-6513-4F21-801E-2C5845AED2D8}" srcOrd="0" destOrd="0" parTransId="{82034846-86FE-4E5E-A64D-DED9537DAD7E}" sibTransId="{C8B78CFD-DDF3-4338-9527-F869EE597C07}"/>
    <dgm:cxn modelId="{39CB0F0B-93B2-4127-A5F9-B83F77DB10DE}" srcId="{6A28C495-B6DE-4601-B0A5-128502ED9322}" destId="{27A147CC-084D-4EC0-A150-08DF6E5EB8D5}" srcOrd="0" destOrd="0" parTransId="{44410517-82E8-4B52-B2AD-9AAAF5BCB019}" sibTransId="{0C768ED4-9023-4824-B421-24FB47D8573D}"/>
    <dgm:cxn modelId="{37F22918-33BE-4984-B3EF-460B43763C96}" type="presOf" srcId="{98293BA9-207B-474D-B2AC-E3DF370231CB}" destId="{CF1113DB-3864-4789-9803-EEC00DD00A54}" srcOrd="0" destOrd="0" presId="urn:microsoft.com/office/officeart/2005/8/layout/radial6"/>
    <dgm:cxn modelId="{968EF707-63CD-479E-B792-A4901F1C0CCE}" srcId="{27A147CC-084D-4EC0-A150-08DF6E5EB8D5}" destId="{4D5180D7-BD66-49F9-AABD-3ECDAA72D35B}" srcOrd="2" destOrd="0" parTransId="{2310FE67-72C2-4D6D-B5AF-159902797A15}" sibTransId="{E07D60A1-0ECE-4E33-8D4B-C28CFD3AA435}"/>
    <dgm:cxn modelId="{5D3A1DFB-1260-44C9-90C0-A4A1BECCA104}" type="presParOf" srcId="{F54B5D47-4C0F-475B-8C14-C3A72DBAE3AA}" destId="{952CC77F-653D-4592-8C0A-ED45DC999373}" srcOrd="0" destOrd="0" presId="urn:microsoft.com/office/officeart/2005/8/layout/radial6"/>
    <dgm:cxn modelId="{65773528-9679-4EF6-8094-1779CF4A6CAA}" type="presParOf" srcId="{F54B5D47-4C0F-475B-8C14-C3A72DBAE3AA}" destId="{915AB09F-0748-4AE5-8DB0-DAE7AF0E7A78}" srcOrd="1" destOrd="0" presId="urn:microsoft.com/office/officeart/2005/8/layout/radial6"/>
    <dgm:cxn modelId="{B9595563-F22F-4C86-9FCA-5C154DEDC794}" type="presParOf" srcId="{F54B5D47-4C0F-475B-8C14-C3A72DBAE3AA}" destId="{D153F00B-8BB4-4AC2-9694-493059F3B732}" srcOrd="2" destOrd="0" presId="urn:microsoft.com/office/officeart/2005/8/layout/radial6"/>
    <dgm:cxn modelId="{1749C0D3-C7C2-4042-B9F0-682C439C8011}" type="presParOf" srcId="{F54B5D47-4C0F-475B-8C14-C3A72DBAE3AA}" destId="{2351DE7E-44AB-4332-8049-6D6BAA8B830C}" srcOrd="3" destOrd="0" presId="urn:microsoft.com/office/officeart/2005/8/layout/radial6"/>
    <dgm:cxn modelId="{E7BB065D-474F-4A7E-AA1B-6C75C5D82D3B}" type="presParOf" srcId="{F54B5D47-4C0F-475B-8C14-C3A72DBAE3AA}" destId="{B0C33073-8E04-4792-BAC4-240F748648F2}" srcOrd="4" destOrd="0" presId="urn:microsoft.com/office/officeart/2005/8/layout/radial6"/>
    <dgm:cxn modelId="{A1D276AF-AF07-423E-95AA-8A312242CEC4}" type="presParOf" srcId="{F54B5D47-4C0F-475B-8C14-C3A72DBAE3AA}" destId="{ADFE5908-20B6-4F7C-A903-3EBAE0972222}" srcOrd="5" destOrd="0" presId="urn:microsoft.com/office/officeart/2005/8/layout/radial6"/>
    <dgm:cxn modelId="{7BDD04C4-EF37-45D9-AFF9-3FD6E090C436}" type="presParOf" srcId="{F54B5D47-4C0F-475B-8C14-C3A72DBAE3AA}" destId="{CF1113DB-3864-4789-9803-EEC00DD00A54}" srcOrd="6" destOrd="0" presId="urn:microsoft.com/office/officeart/2005/8/layout/radial6"/>
    <dgm:cxn modelId="{74D11F61-D26F-46D8-B917-CF98ADC258BA}" type="presParOf" srcId="{F54B5D47-4C0F-475B-8C14-C3A72DBAE3AA}" destId="{BAC58EE0-89A9-428B-8EEE-45C28E5A9E04}" srcOrd="7" destOrd="0" presId="urn:microsoft.com/office/officeart/2005/8/layout/radial6"/>
    <dgm:cxn modelId="{3AB05697-BB04-4920-97A4-2261E31B54F9}" type="presParOf" srcId="{F54B5D47-4C0F-475B-8C14-C3A72DBAE3AA}" destId="{4A7946B0-EB34-4864-A65B-57C763F7D3D1}" srcOrd="8" destOrd="0" presId="urn:microsoft.com/office/officeart/2005/8/layout/radial6"/>
    <dgm:cxn modelId="{C94D692D-0AD8-4448-9301-72A53BDF9381}" type="presParOf" srcId="{F54B5D47-4C0F-475B-8C14-C3A72DBAE3AA}" destId="{4ABFAE94-E058-4D44-8ED5-03EDB2426C2D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FAE94-E058-4D44-8ED5-03EDB2426C2D}">
      <dsp:nvSpPr>
        <dsp:cNvPr id="0" name=""/>
        <dsp:cNvSpPr/>
      </dsp:nvSpPr>
      <dsp:spPr>
        <a:xfrm>
          <a:off x="1712160" y="686143"/>
          <a:ext cx="4222016" cy="4222016"/>
        </a:xfrm>
        <a:prstGeom prst="blockArc">
          <a:avLst>
            <a:gd name="adj1" fmla="val 8877362"/>
            <a:gd name="adj2" fmla="val 16893596"/>
            <a:gd name="adj3" fmla="val 4636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1113DB-3864-4789-9803-EEC00DD00A54}">
      <dsp:nvSpPr>
        <dsp:cNvPr id="0" name=""/>
        <dsp:cNvSpPr/>
      </dsp:nvSpPr>
      <dsp:spPr>
        <a:xfrm>
          <a:off x="2304275" y="1008093"/>
          <a:ext cx="4222016" cy="4222016"/>
        </a:xfrm>
        <a:prstGeom prst="blockArc">
          <a:avLst>
            <a:gd name="adj1" fmla="val 592025"/>
            <a:gd name="adj2" fmla="val 10176983"/>
            <a:gd name="adj3" fmla="val 4636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1DE7E-44AB-4332-8049-6D6BAA8B830C}">
      <dsp:nvSpPr>
        <dsp:cNvPr id="0" name=""/>
        <dsp:cNvSpPr/>
      </dsp:nvSpPr>
      <dsp:spPr>
        <a:xfrm>
          <a:off x="2793994" y="705000"/>
          <a:ext cx="4222016" cy="4222016"/>
        </a:xfrm>
        <a:prstGeom prst="blockArc">
          <a:avLst>
            <a:gd name="adj1" fmla="val 16005610"/>
            <a:gd name="adj2" fmla="val 1811956"/>
            <a:gd name="adj3" fmla="val 4636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2CC77F-653D-4592-8C0A-ED45DC999373}">
      <dsp:nvSpPr>
        <dsp:cNvPr id="0" name=""/>
        <dsp:cNvSpPr/>
      </dsp:nvSpPr>
      <dsp:spPr>
        <a:xfrm>
          <a:off x="2857299" y="1530895"/>
          <a:ext cx="3159069" cy="2717581"/>
        </a:xfrm>
        <a:prstGeom prst="ellipse">
          <a:avLst/>
        </a:prstGeom>
        <a:solidFill>
          <a:srgbClr val="0F13C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300" b="1" kern="1200" dirty="0" smtClean="0">
              <a:latin typeface="Cambria" pitchFamily="18" charset="0"/>
            </a:rPr>
            <a:t>ІСТОРІЯ</a:t>
          </a:r>
          <a:endParaRPr lang="uk-UA" sz="4300" b="1" kern="1200" dirty="0">
            <a:latin typeface="Cambria" pitchFamily="18" charset="0"/>
          </a:endParaRPr>
        </a:p>
      </dsp:txBody>
      <dsp:txXfrm>
        <a:off x="3319934" y="1928876"/>
        <a:ext cx="2233799" cy="1921619"/>
      </dsp:txXfrm>
    </dsp:sp>
    <dsp:sp modelId="{915AB09F-0748-4AE5-8DB0-DAE7AF0E7A78}">
      <dsp:nvSpPr>
        <dsp:cNvPr id="0" name=""/>
        <dsp:cNvSpPr/>
      </dsp:nvSpPr>
      <dsp:spPr>
        <a:xfrm>
          <a:off x="3001323" y="-145621"/>
          <a:ext cx="2882544" cy="1946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err="1" smtClean="0">
              <a:latin typeface="Cambria" pitchFamily="18" charset="0"/>
            </a:rPr>
            <a:t>ПАМ</a:t>
          </a:r>
          <a:r>
            <a:rPr lang="en-US" sz="2800" b="1" kern="1200" dirty="0" smtClean="0">
              <a:latin typeface="Cambria" pitchFamily="18" charset="0"/>
            </a:rPr>
            <a:t>’</a:t>
          </a:r>
          <a:r>
            <a:rPr lang="uk-UA" sz="2800" b="1" kern="1200" dirty="0" smtClean="0">
              <a:latin typeface="Cambria" pitchFamily="18" charset="0"/>
            </a:rPr>
            <a:t>ЯТЬ ПРО МИНУЛЕ</a:t>
          </a:r>
          <a:endParaRPr lang="uk-UA" sz="2800" b="1" kern="1200" dirty="0">
            <a:latin typeface="Cambria" pitchFamily="18" charset="0"/>
          </a:endParaRPr>
        </a:p>
      </dsp:txBody>
      <dsp:txXfrm>
        <a:off x="3423462" y="139433"/>
        <a:ext cx="2038266" cy="1376365"/>
      </dsp:txXfrm>
    </dsp:sp>
    <dsp:sp modelId="{B0C33073-8E04-4792-BAC4-240F748648F2}">
      <dsp:nvSpPr>
        <dsp:cNvPr id="0" name=""/>
        <dsp:cNvSpPr/>
      </dsp:nvSpPr>
      <dsp:spPr>
        <a:xfrm>
          <a:off x="5079612" y="3011735"/>
          <a:ext cx="2523463" cy="18237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err="1" smtClean="0">
              <a:latin typeface="Cambria" pitchFamily="18" charset="0"/>
            </a:rPr>
            <a:t>СУСПІЛЬ-СТВО</a:t>
          </a:r>
          <a:endParaRPr lang="uk-UA" sz="2800" b="1" kern="1200" dirty="0">
            <a:latin typeface="Cambria" pitchFamily="18" charset="0"/>
          </a:endParaRPr>
        </a:p>
      </dsp:txBody>
      <dsp:txXfrm>
        <a:off x="5449165" y="3278823"/>
        <a:ext cx="1784357" cy="1289612"/>
      </dsp:txXfrm>
    </dsp:sp>
    <dsp:sp modelId="{BAC58EE0-89A9-428B-8EEE-45C28E5A9E04}">
      <dsp:nvSpPr>
        <dsp:cNvPr id="0" name=""/>
        <dsp:cNvSpPr/>
      </dsp:nvSpPr>
      <dsp:spPr>
        <a:xfrm>
          <a:off x="792088" y="2952333"/>
          <a:ext cx="2978774" cy="1979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0" kern="1200" dirty="0" smtClean="0">
              <a:latin typeface="Cambria" pitchFamily="18" charset="0"/>
            </a:rPr>
            <a:t>ПОЛІТИКА </a:t>
          </a:r>
          <a:r>
            <a:rPr lang="uk-UA" sz="2800" b="1" i="0" kern="1200" dirty="0" err="1" smtClean="0">
              <a:latin typeface="Cambria" pitchFamily="18" charset="0"/>
            </a:rPr>
            <a:t>ПАМ</a:t>
          </a:r>
          <a:r>
            <a:rPr lang="en-US" sz="2800" b="1" i="0" kern="1200" dirty="0" smtClean="0">
              <a:latin typeface="Cambria" pitchFamily="18" charset="0"/>
            </a:rPr>
            <a:t>’</a:t>
          </a:r>
          <a:r>
            <a:rPr lang="uk-UA" sz="2800" b="1" i="0" kern="1200" dirty="0" smtClean="0">
              <a:latin typeface="Cambria" pitchFamily="18" charset="0"/>
            </a:rPr>
            <a:t>ЯТІ</a:t>
          </a:r>
          <a:endParaRPr lang="uk-UA" sz="2800" b="1" i="0" kern="1200" dirty="0"/>
        </a:p>
      </dsp:txBody>
      <dsp:txXfrm>
        <a:off x="1228319" y="3242179"/>
        <a:ext cx="2106312" cy="1399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05.06.2018</a:t>
            </a:fld>
            <a:endParaRPr lang="uk-UA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05.06.2018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05.06.2018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05.06.2018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05.06.2018</a:t>
            </a:fld>
            <a:endParaRPr lang="uk-UA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05.06.2018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05.06.2018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05.06.2018</a:t>
            </a:fld>
            <a:endParaRPr lang="uk-UA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05.06.2018</a:t>
            </a:fld>
            <a:endParaRPr lang="uk-UA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05.06.2018</a:t>
            </a:fld>
            <a:endParaRPr lang="uk-UA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05.06.2018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05.06.2018</a:t>
            </a:fld>
            <a:endParaRPr lang="uk-UA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83568" y="260648"/>
            <a:ext cx="8136904" cy="1152128"/>
          </a:xfrm>
        </p:spPr>
        <p:txBody>
          <a:bodyPr>
            <a:normAutofit/>
          </a:bodyPr>
          <a:lstStyle/>
          <a:p>
            <a:pPr algn="ctr"/>
            <a:r>
              <a:rPr lang="uk-UA" sz="2800" i="1" dirty="0" smtClean="0">
                <a:solidFill>
                  <a:srgbClr val="C00000"/>
                </a:solidFill>
                <a:latin typeface="Cambria" pitchFamily="18" charset="0"/>
              </a:rPr>
              <a:t>Ігор </a:t>
            </a:r>
            <a:r>
              <a:rPr lang="uk-UA" sz="2800" i="1" dirty="0" err="1" smtClean="0">
                <a:solidFill>
                  <a:srgbClr val="C00000"/>
                </a:solidFill>
                <a:latin typeface="Cambria" pitchFamily="18" charset="0"/>
              </a:rPr>
              <a:t>Скочиляс</a:t>
            </a:r>
            <a:endParaRPr lang="uk-UA" sz="2800" dirty="0">
              <a:solidFill>
                <a:srgbClr val="C00000"/>
              </a:solidFill>
              <a:latin typeface="Cambria" pitchFamily="18" charset="0"/>
            </a:endParaRPr>
          </a:p>
          <a:p>
            <a:pPr algn="ctr"/>
            <a:r>
              <a:rPr lang="uk-UA" sz="2800" dirty="0" smtClean="0">
                <a:solidFill>
                  <a:srgbClr val="C00000"/>
                </a:solidFill>
                <a:latin typeface="Cambria" pitchFamily="18" charset="0"/>
              </a:rPr>
              <a:t>(</a:t>
            </a:r>
            <a:r>
              <a:rPr lang="uk-UA" sz="2800" b="1" dirty="0" smtClean="0">
                <a:solidFill>
                  <a:srgbClr val="C00000"/>
                </a:solidFill>
                <a:latin typeface="Cambria" pitchFamily="18" charset="0"/>
              </a:rPr>
              <a:t>Український католицький університет</a:t>
            </a:r>
            <a:r>
              <a:rPr lang="uk-UA" sz="2800" dirty="0" smtClean="0">
                <a:solidFill>
                  <a:srgbClr val="C00000"/>
                </a:solidFill>
                <a:latin typeface="Cambria" pitchFamily="18" charset="0"/>
              </a:rPr>
              <a:t>)</a:t>
            </a:r>
            <a:endParaRPr lang="uk-UA" sz="2800" dirty="0">
              <a:solidFill>
                <a:srgbClr val="C00000"/>
              </a:solidFill>
              <a:latin typeface="Cambria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4437112"/>
            <a:ext cx="9252520" cy="24208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9899"/>
            <a:ext cx="9144000" cy="2348880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650116" y="3927732"/>
            <a:ext cx="613905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Україна</a:t>
            </a:r>
            <a:r>
              <a:rPr lang="en-US" sz="3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uk-UA" sz="3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Львів</a:t>
            </a:r>
            <a:endParaRPr lang="uk-UA" sz="3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53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614792" cy="5328592"/>
          </a:xfrm>
        </p:spPr>
        <p:txBody>
          <a:bodyPr>
            <a:normAutofit fontScale="90000"/>
          </a:bodyPr>
          <a:lstStyle/>
          <a:p>
            <a:pPr algn="ctr">
              <a:spcBef>
                <a:spcPts val="1200"/>
              </a:spcBef>
            </a:pPr>
            <a:r>
              <a:rPr lang="uk-UA" b="1" i="1" dirty="0">
                <a:solidFill>
                  <a:srgbClr val="B61A1A"/>
                </a:solidFill>
                <a:effectLst/>
                <a:latin typeface="Cambria" pitchFamily="18" charset="0"/>
              </a:rPr>
              <a:t/>
            </a:r>
            <a:br>
              <a:rPr lang="uk-UA" b="1" i="1" dirty="0">
                <a:solidFill>
                  <a:srgbClr val="B61A1A"/>
                </a:solidFill>
                <a:effectLst/>
                <a:latin typeface="Cambria" pitchFamily="18" charset="0"/>
              </a:rPr>
            </a:br>
            <a:r>
              <a:rPr lang="uk-UA" b="1" i="1" dirty="0" smtClean="0">
                <a:solidFill>
                  <a:srgbClr val="B61A1A"/>
                </a:solidFill>
                <a:effectLst/>
                <a:latin typeface="Cambria" pitchFamily="18" charset="0"/>
              </a:rPr>
              <a:t>Презентація </a:t>
            </a:r>
            <a:br>
              <a:rPr lang="uk-UA" b="1" i="1" dirty="0" smtClean="0">
                <a:solidFill>
                  <a:srgbClr val="B61A1A"/>
                </a:solidFill>
                <a:effectLst/>
                <a:latin typeface="Cambria" pitchFamily="18" charset="0"/>
              </a:rPr>
            </a:br>
            <a:r>
              <a:rPr lang="uk-UA" b="1" i="1" dirty="0" smtClean="0">
                <a:solidFill>
                  <a:srgbClr val="B61A1A"/>
                </a:solidFill>
                <a:effectLst/>
                <a:latin typeface="Cambria" pitchFamily="18" charset="0"/>
              </a:rPr>
              <a:t>дослідницької </a:t>
            </a:r>
            <a:r>
              <a:rPr lang="uk-UA" b="1" i="1" dirty="0" smtClean="0">
                <a:solidFill>
                  <a:srgbClr val="B61A1A"/>
                </a:solidFill>
                <a:effectLst/>
                <a:latin typeface="Cambria" pitchFamily="18" charset="0"/>
              </a:rPr>
              <a:t>програми </a:t>
            </a:r>
            <a:r>
              <a:rPr lang="uk-UA" b="1" i="1" dirty="0" err="1" smtClean="0">
                <a:solidFill>
                  <a:srgbClr val="B61A1A"/>
                </a:solidFill>
                <a:effectLst/>
                <a:latin typeface="Cambria" pitchFamily="18" charset="0"/>
              </a:rPr>
              <a:t>УКУ</a:t>
            </a:r>
            <a:r>
              <a:rPr lang="uk-UA" b="1" i="1" dirty="0" smtClean="0">
                <a:solidFill>
                  <a:srgbClr val="B61A1A"/>
                </a:solidFill>
                <a:effectLst/>
                <a:latin typeface="Cambria" pitchFamily="18" charset="0"/>
              </a:rPr>
              <a:t/>
            </a:r>
            <a:br>
              <a:rPr lang="uk-UA" b="1" i="1" dirty="0" smtClean="0">
                <a:solidFill>
                  <a:srgbClr val="B61A1A"/>
                </a:solidFill>
                <a:effectLst/>
                <a:latin typeface="Cambria" pitchFamily="18" charset="0"/>
              </a:rPr>
            </a:br>
            <a:r>
              <a:rPr lang="uk-UA" b="1" i="1" dirty="0" smtClean="0">
                <a:solidFill>
                  <a:srgbClr val="B61A1A"/>
                </a:solidFill>
                <a:effectLst/>
                <a:latin typeface="Cambria" pitchFamily="18" charset="0"/>
              </a:rPr>
              <a:t/>
            </a:r>
            <a:br>
              <a:rPr lang="uk-UA" b="1" i="1" dirty="0" smtClean="0">
                <a:solidFill>
                  <a:srgbClr val="B61A1A"/>
                </a:solidFill>
                <a:effectLst/>
                <a:latin typeface="Cambria" pitchFamily="18" charset="0"/>
              </a:rPr>
            </a:br>
            <a:r>
              <a:rPr lang="uk-UA" b="1" dirty="0" smtClean="0">
                <a:solidFill>
                  <a:srgbClr val="0070C0"/>
                </a:solidFill>
                <a:effectLst/>
                <a:latin typeface="Cambria" pitchFamily="18" charset="0"/>
              </a:rPr>
              <a:t>«Жертви</a:t>
            </a:r>
            <a:br>
              <a:rPr lang="uk-UA" b="1" dirty="0" smtClean="0">
                <a:solidFill>
                  <a:srgbClr val="0070C0"/>
                </a:solidFill>
                <a:effectLst/>
                <a:latin typeface="Cambria" pitchFamily="18" charset="0"/>
              </a:rPr>
            </a:br>
            <a:r>
              <a:rPr lang="uk-UA" b="1" dirty="0" smtClean="0">
                <a:solidFill>
                  <a:srgbClr val="0070C0"/>
                </a:solidFill>
                <a:effectLst/>
                <a:latin typeface="Cambria" pitchFamily="18" charset="0"/>
              </a:rPr>
              <a:t>українсько-польського протистояння,</a:t>
            </a:r>
            <a:br>
              <a:rPr lang="uk-UA" b="1" dirty="0" smtClean="0">
                <a:solidFill>
                  <a:srgbClr val="0070C0"/>
                </a:solidFill>
                <a:effectLst/>
                <a:latin typeface="Cambria" pitchFamily="18" charset="0"/>
              </a:rPr>
            </a:br>
            <a:r>
              <a:rPr lang="uk-UA" b="1" dirty="0" smtClean="0">
                <a:solidFill>
                  <a:srgbClr val="0070C0"/>
                </a:solidFill>
                <a:effectLst/>
                <a:latin typeface="Cambria" pitchFamily="18" charset="0"/>
              </a:rPr>
              <a:t>1939-1947 рр.»</a:t>
            </a:r>
            <a:r>
              <a:rPr lang="uk-UA" b="1" i="1" dirty="0" smtClean="0">
                <a:solidFill>
                  <a:srgbClr val="0070C0"/>
                </a:solidFill>
                <a:effectLst/>
                <a:latin typeface="Cambria" pitchFamily="18" charset="0"/>
              </a:rPr>
              <a:t/>
            </a:r>
            <a:br>
              <a:rPr lang="uk-UA" b="1" i="1" dirty="0" smtClean="0">
                <a:solidFill>
                  <a:srgbClr val="0070C0"/>
                </a:solidFill>
                <a:effectLst/>
                <a:latin typeface="Cambria" pitchFamily="18" charset="0"/>
              </a:rPr>
            </a:br>
            <a:r>
              <a:rPr lang="uk-UA" b="1" i="1" dirty="0">
                <a:solidFill>
                  <a:srgbClr val="B61A1A"/>
                </a:solidFill>
                <a:effectLst/>
                <a:latin typeface="Cambria" pitchFamily="18" charset="0"/>
              </a:rPr>
              <a:t/>
            </a:r>
            <a:br>
              <a:rPr lang="uk-UA" b="1" i="1" dirty="0">
                <a:solidFill>
                  <a:srgbClr val="B61A1A"/>
                </a:solidFill>
                <a:effectLst/>
                <a:latin typeface="Cambria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effectLst/>
                <a:latin typeface="Cambria" pitchFamily="18" charset="0"/>
              </a:rPr>
              <a:t>Львів, </a:t>
            </a:r>
            <a:r>
              <a:rPr lang="uk-UA" sz="2800" dirty="0" smtClean="0">
                <a:solidFill>
                  <a:schemeClr val="tx1"/>
                </a:solidFill>
                <a:effectLst/>
                <a:latin typeface="Cambria" pitchFamily="18" charset="0"/>
              </a:rPr>
              <a:t>5 </a:t>
            </a:r>
            <a:r>
              <a:rPr lang="uk-UA" sz="2800" dirty="0" smtClean="0">
                <a:solidFill>
                  <a:schemeClr val="tx1"/>
                </a:solidFill>
                <a:effectLst/>
                <a:latin typeface="Cambria" pitchFamily="18" charset="0"/>
              </a:rPr>
              <a:t>червня 2018 року</a:t>
            </a:r>
            <a:r>
              <a:rPr lang="uk-UA" dirty="0" smtClean="0">
                <a:solidFill>
                  <a:srgbClr val="B61A1A"/>
                </a:solidFill>
                <a:effectLst/>
                <a:latin typeface="Cambria" pitchFamily="18" charset="0"/>
              </a:rPr>
              <a:t/>
            </a:r>
            <a:br>
              <a:rPr lang="uk-UA" dirty="0" smtClean="0">
                <a:solidFill>
                  <a:srgbClr val="B61A1A"/>
                </a:solidFill>
                <a:effectLst/>
                <a:latin typeface="Cambria" pitchFamily="18" charset="0"/>
              </a:rPr>
            </a:br>
            <a:endParaRPr lang="uk-UA" dirty="0">
              <a:solidFill>
                <a:srgbClr val="B61A1A"/>
              </a:solidFill>
              <a:latin typeface="Cambria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4800" y="5949280"/>
            <a:ext cx="8686800" cy="130845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733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839200" cy="838200"/>
          </a:xfrm>
        </p:spPr>
        <p:txBody>
          <a:bodyPr>
            <a:normAutofit/>
          </a:bodyPr>
          <a:lstStyle/>
          <a:p>
            <a:pPr algn="ctr"/>
            <a:r>
              <a:rPr lang="uk-UA" i="1" dirty="0" smtClean="0">
                <a:solidFill>
                  <a:srgbClr val="B61A1A"/>
                </a:solidFill>
              </a:rPr>
              <a:t>СУЧАСНІ ВИКЛИКИ</a:t>
            </a:r>
            <a:endParaRPr lang="uk-UA" i="1" dirty="0">
              <a:solidFill>
                <a:srgbClr val="B61A1A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4525963"/>
          </a:xfrm>
        </p:spPr>
        <p:txBody>
          <a:bodyPr/>
          <a:lstStyle/>
          <a:p>
            <a:endParaRPr lang="uk-UA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35275503"/>
              </p:ext>
            </p:extLst>
          </p:nvPr>
        </p:nvGraphicFramePr>
        <p:xfrm>
          <a:off x="179512" y="1268760"/>
          <a:ext cx="8646013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29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>
                <a:solidFill>
                  <a:srgbClr val="C00000"/>
                </a:solidFill>
              </a:rPr>
              <a:t>Керівник </a:t>
            </a:r>
            <a:r>
              <a:rPr lang="uk-UA" b="1" i="1" dirty="0" smtClean="0">
                <a:solidFill>
                  <a:srgbClr val="C00000"/>
                </a:solidFill>
              </a:rPr>
              <a:t>проекту</a:t>
            </a:r>
            <a:r>
              <a:rPr lang="uk-UA" b="1" dirty="0">
                <a:solidFill>
                  <a:srgbClr val="C00000"/>
                </a:solidFill>
              </a:rPr>
              <a:t/>
            </a:r>
            <a:br>
              <a:rPr lang="uk-UA" b="1" dirty="0">
                <a:solidFill>
                  <a:srgbClr val="C00000"/>
                </a:solidFill>
              </a:rPr>
            </a:br>
            <a:endParaRPr lang="uk-UA" dirty="0">
              <a:solidFill>
                <a:srgbClr val="B61A1A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r>
              <a:rPr lang="uk-UA" b="1" dirty="0" smtClean="0">
                <a:solidFill>
                  <a:srgbClr val="C00000"/>
                </a:solidFill>
              </a:rPr>
              <a:t>Професор</a:t>
            </a:r>
          </a:p>
          <a:p>
            <a:r>
              <a:rPr lang="uk-UA" b="1" dirty="0" smtClean="0">
                <a:solidFill>
                  <a:srgbClr val="C00000"/>
                </a:solidFill>
              </a:rPr>
              <a:t>І Г О Р  Г А Л А </a:t>
            </a:r>
            <a:r>
              <a:rPr lang="uk-UA" b="1" dirty="0">
                <a:solidFill>
                  <a:srgbClr val="C00000"/>
                </a:solidFill>
              </a:rPr>
              <a:t>Ґ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b="1" dirty="0" smtClean="0">
                <a:solidFill>
                  <a:srgbClr val="C00000"/>
                </a:solidFill>
              </a:rPr>
              <a:t>І Д А</a:t>
            </a:r>
            <a:endParaRPr lang="uk-UA" b="1" dirty="0">
              <a:solidFill>
                <a:srgbClr val="C00000"/>
              </a:solidFill>
            </a:endParaRPr>
          </a:p>
          <a:p>
            <a:r>
              <a:rPr lang="uk-UA" b="1" dirty="0">
                <a:solidFill>
                  <a:srgbClr val="C00000"/>
                </a:solidFill>
              </a:rPr>
              <a:t>(</a:t>
            </a:r>
            <a:r>
              <a:rPr lang="uk-UA" b="1" dirty="0" smtClean="0">
                <a:solidFill>
                  <a:srgbClr val="C00000"/>
                </a:solidFill>
              </a:rPr>
              <a:t>Ґданськ, Польща</a:t>
            </a:r>
            <a:r>
              <a:rPr lang="uk-UA" b="1" dirty="0" smtClean="0">
                <a:solidFill>
                  <a:srgbClr val="C00000"/>
                </a:solidFill>
              </a:rPr>
              <a:t>)</a:t>
            </a:r>
            <a:endParaRPr lang="uk-UA" b="1" dirty="0" smtClean="0">
              <a:solidFill>
                <a:srgbClr val="C00000"/>
              </a:solidFill>
            </a:endParaRPr>
          </a:p>
          <a:p>
            <a:endParaRPr lang="uk-UA" dirty="0"/>
          </a:p>
        </p:txBody>
      </p:sp>
      <p:pic>
        <p:nvPicPr>
          <p:cNvPr id="1026" name="Picture 2" descr="C:\Users\Ihor Skochylyas\Desktop\HalagidaIh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5" y="1556956"/>
            <a:ext cx="3347720" cy="448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82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i="1" dirty="0" smtClean="0">
                <a:solidFill>
                  <a:srgbClr val="B61A1A"/>
                </a:solidFill>
                <a:effectLst/>
              </a:rPr>
              <a:t/>
            </a:r>
            <a:br>
              <a:rPr lang="fr-FR" i="1" dirty="0" smtClean="0">
                <a:solidFill>
                  <a:srgbClr val="B61A1A"/>
                </a:solidFill>
                <a:effectLst/>
              </a:rPr>
            </a:br>
            <a:r>
              <a:rPr lang="uk-UA" b="1" dirty="0" smtClean="0">
                <a:solidFill>
                  <a:srgbClr val="B61A1A"/>
                </a:solidFill>
                <a:effectLst/>
              </a:rPr>
              <a:t>ІДЕЯ ПРОГРАМИ</a:t>
            </a:r>
            <a:endParaRPr lang="uk-UA" b="1" dirty="0">
              <a:solidFill>
                <a:srgbClr val="B61A1A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Програма </a:t>
            </a:r>
            <a:r>
              <a:rPr lang="uk-UA" dirty="0"/>
              <a:t>є відповіддю на суспільний запит </a:t>
            </a:r>
            <a:r>
              <a:rPr lang="uk-UA" dirty="0">
                <a:solidFill>
                  <a:srgbClr val="FF0000"/>
                </a:solidFill>
              </a:rPr>
              <a:t>зцілення ран минулого </a:t>
            </a:r>
            <a:r>
              <a:rPr lang="uk-UA" dirty="0"/>
              <a:t>та пошуку </a:t>
            </a:r>
            <a:r>
              <a:rPr lang="uk-UA" dirty="0">
                <a:solidFill>
                  <a:srgbClr val="FF0000"/>
                </a:solidFill>
              </a:rPr>
              <a:t>нової моделі примирення й порозуміння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між народами Центрально-Східної Європи у взаємодії світського (</a:t>
            </a:r>
            <a:r>
              <a:rPr lang="uk-UA" dirty="0" err="1"/>
              <a:t>секулярного</a:t>
            </a:r>
            <a:r>
              <a:rPr lang="uk-UA" dirty="0"/>
              <a:t>) і релігійного (церковного) сегментів українського та польського суспільств, «</a:t>
            </a:r>
            <a:r>
              <a:rPr lang="uk-UA" i="1" dirty="0">
                <a:solidFill>
                  <a:srgbClr val="FF0000"/>
                </a:solidFill>
              </a:rPr>
              <a:t>аби політика не заглушила молитву</a:t>
            </a:r>
            <a:r>
              <a:rPr lang="uk-UA" dirty="0"/>
              <a:t>». Необхідно й надалі прокладати дорогу взаємного прощення, до чого український і польський народи закликають християнські Церкви.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77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ЗАВДАННЯ ПРОГРАМИ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Відійти від дискурсу «ВІЙНИ </a:t>
            </a:r>
            <a:r>
              <a:rPr lang="uk-UA" b="1" dirty="0" err="1" smtClean="0"/>
              <a:t>ПАМ</a:t>
            </a:r>
            <a:r>
              <a:rPr lang="en-US" b="1" dirty="0" smtClean="0"/>
              <a:t>’</a:t>
            </a:r>
            <a:r>
              <a:rPr lang="uk-UA" b="1" dirty="0" err="1" smtClean="0"/>
              <a:t>ЯТЕЙ</a:t>
            </a:r>
            <a:r>
              <a:rPr lang="uk-UA" b="1" dirty="0" smtClean="0"/>
              <a:t>» й «АРИФМЕТИКИ СМЕРТІ» та зосередити зусилля університетів на «</a:t>
            </a:r>
            <a:r>
              <a:rPr lang="uk-UA" b="1" dirty="0"/>
              <a:t>професіоналізації» українсько-польського </a:t>
            </a:r>
            <a:r>
              <a:rPr lang="ru-RU" b="1" dirty="0" err="1"/>
              <a:t>діалог</a:t>
            </a:r>
            <a:r>
              <a:rPr lang="uk-UA" b="1" dirty="0"/>
              <a:t>у, який від декількох років переживає виразну кризу, та його переведення у фахову </a:t>
            </a:r>
            <a:r>
              <a:rPr lang="uk-UA" b="1" dirty="0" smtClean="0"/>
              <a:t>дискусію</a:t>
            </a:r>
            <a:r>
              <a:rPr lang="ru-RU" b="1" dirty="0"/>
              <a:t> </a:t>
            </a:r>
            <a:r>
              <a:rPr lang="uk-UA" b="1" dirty="0"/>
              <a:t>академічної </a:t>
            </a:r>
            <a:r>
              <a:rPr lang="uk-UA" b="1" dirty="0" smtClean="0"/>
              <a:t>спільноти.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258833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Cambria" pitchFamily="18" charset="0"/>
              </a:rPr>
              <a:t>МЕТА ПРОГРАМИ</a:t>
            </a:r>
            <a:endParaRPr lang="uk-UA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824536"/>
          </a:xfrm>
        </p:spPr>
        <p:txBody>
          <a:bodyPr>
            <a:normAutofit fontScale="92500" lnSpcReduction="10000"/>
          </a:bodyPr>
          <a:lstStyle/>
          <a:p>
            <a:r>
              <a:rPr lang="ru-RU" sz="2700" b="1" i="1" dirty="0" err="1" smtClean="0">
                <a:solidFill>
                  <a:srgbClr val="FF0000"/>
                </a:solidFill>
              </a:rPr>
              <a:t>Програма</a:t>
            </a:r>
            <a:r>
              <a:rPr lang="ru-RU" sz="2700" b="1" i="1" dirty="0" smtClean="0">
                <a:solidFill>
                  <a:srgbClr val="FF0000"/>
                </a:solidFill>
              </a:rPr>
              <a:t> </a:t>
            </a:r>
            <a:r>
              <a:rPr lang="ru-RU" sz="2700" b="1" i="1" dirty="0" err="1" smtClean="0">
                <a:solidFill>
                  <a:srgbClr val="FF0000"/>
                </a:solidFill>
              </a:rPr>
              <a:t>має</a:t>
            </a:r>
            <a:r>
              <a:rPr lang="ru-RU" sz="2700" b="1" i="1" dirty="0" smtClean="0">
                <a:solidFill>
                  <a:srgbClr val="FF0000"/>
                </a:solidFill>
              </a:rPr>
              <a:t> </a:t>
            </a:r>
            <a:r>
              <a:rPr lang="ru-RU" sz="2700" b="1" i="1" dirty="0" err="1" smtClean="0">
                <a:solidFill>
                  <a:srgbClr val="FF0000"/>
                </a:solidFill>
              </a:rPr>
              <a:t>академічний</a:t>
            </a:r>
            <a:r>
              <a:rPr lang="ru-RU" sz="2700" b="1" i="1" dirty="0" smtClean="0">
                <a:solidFill>
                  <a:srgbClr val="FF0000"/>
                </a:solidFill>
              </a:rPr>
              <a:t> характер </a:t>
            </a:r>
            <a:r>
              <a:rPr lang="ru-RU" sz="2700" b="1" i="1" dirty="0" smtClean="0">
                <a:solidFill>
                  <a:schemeClr val="tx1"/>
                </a:solidFill>
              </a:rPr>
              <a:t>та </a:t>
            </a:r>
            <a:r>
              <a:rPr lang="ru-RU" sz="2700" b="1" i="1" dirty="0" err="1" smtClean="0">
                <a:solidFill>
                  <a:schemeClr val="tx1"/>
                </a:solidFill>
              </a:rPr>
              <a:t>поклика</a:t>
            </a:r>
            <a:r>
              <a:rPr lang="ru-RU" sz="2700" b="1" i="1" dirty="0" smtClean="0">
                <a:solidFill>
                  <a:schemeClr val="tx1"/>
                </a:solidFill>
              </a:rPr>
              <a:t> на </a:t>
            </a:r>
            <a:r>
              <a:rPr lang="ru-RU" sz="2700" b="1" i="1" dirty="0" err="1" smtClean="0">
                <a:solidFill>
                  <a:schemeClr val="tx1"/>
                </a:solidFill>
              </a:rPr>
              <a:t>основі</a:t>
            </a:r>
            <a:r>
              <a:rPr lang="ru-RU" sz="2700" b="1" i="1" dirty="0" smtClean="0">
                <a:solidFill>
                  <a:schemeClr val="tx1"/>
                </a:solidFill>
              </a:rPr>
              <a:t> </a:t>
            </a:r>
            <a:r>
              <a:rPr lang="ru-RU" sz="2700" b="1" i="1" dirty="0" err="1">
                <a:solidFill>
                  <a:schemeClr val="tx1"/>
                </a:solidFill>
              </a:rPr>
              <a:t>критичних</a:t>
            </a:r>
            <a:r>
              <a:rPr lang="ru-RU" sz="2700" b="1" i="1" dirty="0">
                <a:solidFill>
                  <a:schemeClr val="tx1"/>
                </a:solidFill>
              </a:rPr>
              <a:t> </a:t>
            </a:r>
            <a:r>
              <a:rPr lang="uk-UA" sz="2700" b="1" i="1" dirty="0">
                <a:solidFill>
                  <a:schemeClr val="tx1"/>
                </a:solidFill>
              </a:rPr>
              <a:t>наукових</a:t>
            </a:r>
            <a:r>
              <a:rPr lang="ru-RU" sz="2700" b="1" i="1" dirty="0">
                <a:solidFill>
                  <a:schemeClr val="tx1"/>
                </a:solidFill>
              </a:rPr>
              <a:t> </a:t>
            </a:r>
            <a:r>
              <a:rPr lang="ru-RU" sz="2700" b="1" i="1" dirty="0" err="1">
                <a:solidFill>
                  <a:schemeClr val="tx1"/>
                </a:solidFill>
              </a:rPr>
              <a:t>методів</a:t>
            </a:r>
            <a:r>
              <a:rPr lang="ru-RU" sz="2700" b="1" i="1" dirty="0">
                <a:solidFill>
                  <a:srgbClr val="FF0000"/>
                </a:solidFill>
              </a:rPr>
              <a:t> </a:t>
            </a:r>
            <a:r>
              <a:rPr lang="ru-RU" sz="2700" b="1" dirty="0" err="1"/>
              <a:t>встанов</a:t>
            </a:r>
            <a:r>
              <a:rPr lang="uk-UA" sz="2700" b="1" dirty="0" err="1"/>
              <a:t>ити</a:t>
            </a:r>
            <a:r>
              <a:rPr lang="uk-UA" sz="2700" b="1" dirty="0"/>
              <a:t> </a:t>
            </a:r>
            <a:r>
              <a:rPr lang="ru-RU" sz="2700" b="1" dirty="0"/>
              <a:t>максимально </a:t>
            </a:r>
            <a:r>
              <a:rPr lang="ru-RU" sz="2700" b="1" dirty="0" err="1"/>
              <a:t>повну</a:t>
            </a:r>
            <a:r>
              <a:rPr lang="ru-RU" sz="2700" b="1" dirty="0"/>
              <a:t> статистику жертв </a:t>
            </a:r>
            <a:r>
              <a:rPr lang="ru-RU" sz="2700" b="1" dirty="0" err="1"/>
              <a:t>серед</a:t>
            </a:r>
            <a:r>
              <a:rPr lang="ru-RU" sz="2700" b="1" dirty="0"/>
              <a:t> </a:t>
            </a:r>
            <a:r>
              <a:rPr lang="uk-UA" sz="2700" b="1" dirty="0"/>
              <a:t>цивільного</a:t>
            </a:r>
            <a:r>
              <a:rPr lang="ru-RU" sz="2700" b="1" dirty="0"/>
              <a:t> </a:t>
            </a:r>
            <a:r>
              <a:rPr lang="ru-RU" sz="2700" b="1" dirty="0" err="1"/>
              <a:t>населення</a:t>
            </a:r>
            <a:r>
              <a:rPr lang="ru-RU" sz="2700" b="1" dirty="0"/>
              <a:t> </a:t>
            </a:r>
            <a:r>
              <a:rPr lang="ru-RU" sz="2700" b="1" dirty="0" err="1"/>
              <a:t>під</a:t>
            </a:r>
            <a:r>
              <a:rPr lang="ru-RU" sz="2700" b="1" dirty="0"/>
              <a:t> час </a:t>
            </a:r>
            <a:r>
              <a:rPr lang="ru-RU" sz="2700" b="1" dirty="0" err="1"/>
              <a:t>польсько-українського</a:t>
            </a:r>
            <a:r>
              <a:rPr lang="ru-RU" sz="2700" b="1" dirty="0"/>
              <a:t> </a:t>
            </a:r>
            <a:r>
              <a:rPr lang="ru-RU" sz="2700" b="1" dirty="0" err="1"/>
              <a:t>протистояння</a:t>
            </a:r>
            <a:r>
              <a:rPr lang="ru-RU" sz="2700" b="1" dirty="0"/>
              <a:t> на </a:t>
            </a:r>
            <a:r>
              <a:rPr lang="ru-RU" sz="2700" b="1" dirty="0" err="1"/>
              <a:t>Волині</a:t>
            </a:r>
            <a:r>
              <a:rPr lang="ru-RU" sz="2700" b="1" dirty="0"/>
              <a:t>, </a:t>
            </a:r>
            <a:r>
              <a:rPr lang="ru-RU" sz="2700" b="1" dirty="0" err="1" smtClean="0"/>
              <a:t>Холмщині</a:t>
            </a:r>
            <a:r>
              <a:rPr lang="ru-RU" sz="2700" b="1" dirty="0" smtClean="0"/>
              <a:t>, </a:t>
            </a:r>
            <a:r>
              <a:rPr lang="ru-RU" sz="2700" b="1" dirty="0" err="1" smtClean="0"/>
              <a:t>Надсянні</a:t>
            </a:r>
            <a:r>
              <a:rPr lang="ru-RU" sz="2700" b="1" dirty="0" smtClean="0"/>
              <a:t>, </a:t>
            </a:r>
            <a:r>
              <a:rPr lang="ru-RU" sz="2700" b="1" dirty="0" err="1" smtClean="0"/>
              <a:t>Лемківщині</a:t>
            </a:r>
            <a:r>
              <a:rPr lang="ru-RU" sz="2700" b="1" dirty="0" smtClean="0"/>
              <a:t> та </a:t>
            </a:r>
            <a:r>
              <a:rPr lang="ru-RU" sz="2700" b="1" dirty="0"/>
              <a:t>в </a:t>
            </a:r>
            <a:r>
              <a:rPr lang="ru-RU" sz="2700" b="1" dirty="0" err="1" smtClean="0"/>
              <a:t>Галичині</a:t>
            </a:r>
            <a:r>
              <a:rPr lang="ru-RU" sz="2700" b="1" dirty="0" smtClean="0"/>
              <a:t>.</a:t>
            </a:r>
          </a:p>
          <a:p>
            <a:r>
              <a:rPr lang="uk-UA" sz="2700" b="1" i="1" dirty="0" err="1" smtClean="0">
                <a:solidFill>
                  <a:srgbClr val="FF0000"/>
                </a:solidFill>
              </a:rPr>
              <a:t>Обʼєктом</a:t>
            </a:r>
            <a:r>
              <a:rPr lang="uk-UA" sz="2700" b="1" i="1" dirty="0" smtClean="0">
                <a:solidFill>
                  <a:srgbClr val="FF0000"/>
                </a:solidFill>
              </a:rPr>
              <a:t> </a:t>
            </a:r>
            <a:r>
              <a:rPr lang="uk-UA" sz="2700" b="1" i="1" dirty="0">
                <a:solidFill>
                  <a:srgbClr val="FF0000"/>
                </a:solidFill>
              </a:rPr>
              <a:t>вивчення </a:t>
            </a:r>
            <a:r>
              <a:rPr lang="uk-UA" sz="2700" b="1" dirty="0"/>
              <a:t>передовсім будуть українські жертви, однак у перспективі передбачаються</a:t>
            </a:r>
            <a:r>
              <a:rPr lang="ru-RU" sz="2700" b="1" dirty="0"/>
              <a:t> </a:t>
            </a:r>
            <a:r>
              <a:rPr lang="ru-RU" sz="2700" b="1" dirty="0" err="1"/>
              <a:t>досліджен</a:t>
            </a:r>
            <a:r>
              <a:rPr lang="uk-UA" sz="2700" b="1" dirty="0" err="1"/>
              <a:t>ня</a:t>
            </a:r>
            <a:r>
              <a:rPr lang="ru-RU" sz="2700" b="1" dirty="0"/>
              <a:t> </a:t>
            </a:r>
            <a:r>
              <a:rPr lang="ru-RU" sz="2700" b="1" dirty="0" err="1"/>
              <a:t>польськ</a:t>
            </a:r>
            <a:r>
              <a:rPr lang="uk-UA" sz="2700" b="1" dirty="0" err="1"/>
              <a:t>их</a:t>
            </a:r>
            <a:r>
              <a:rPr lang="ru-RU" sz="2700" b="1" dirty="0"/>
              <a:t>, </a:t>
            </a:r>
            <a:r>
              <a:rPr lang="ru-RU" sz="2700" b="1" dirty="0" err="1"/>
              <a:t>єврейськ</a:t>
            </a:r>
            <a:r>
              <a:rPr lang="uk-UA" sz="2700" b="1" dirty="0" err="1"/>
              <a:t>их</a:t>
            </a:r>
            <a:r>
              <a:rPr lang="uk-UA" sz="2700" b="1" dirty="0"/>
              <a:t> та інших</a:t>
            </a:r>
            <a:r>
              <a:rPr lang="ru-RU" sz="2700" b="1" dirty="0"/>
              <a:t> </a:t>
            </a:r>
            <a:r>
              <a:rPr lang="ru-RU" sz="2700" b="1" dirty="0" smtClean="0"/>
              <a:t>жертв.</a:t>
            </a:r>
          </a:p>
          <a:p>
            <a:r>
              <a:rPr lang="uk-UA" sz="2700" b="1" i="1" dirty="0" smtClean="0">
                <a:solidFill>
                  <a:srgbClr val="FF0000"/>
                </a:solidFill>
              </a:rPr>
              <a:t>Програма </a:t>
            </a:r>
            <a:r>
              <a:rPr lang="uk-UA" sz="2700" b="1" i="1" dirty="0">
                <a:solidFill>
                  <a:srgbClr val="FF0000"/>
                </a:solidFill>
              </a:rPr>
              <a:t>опирається </a:t>
            </a:r>
            <a:r>
              <a:rPr lang="uk-UA" sz="2700" b="1" dirty="0"/>
              <a:t>на європейський досвід </a:t>
            </a:r>
            <a:r>
              <a:rPr lang="uk-UA" sz="2700" b="1" dirty="0" err="1"/>
              <a:t>увіковічнення</a:t>
            </a:r>
            <a:r>
              <a:rPr lang="uk-UA" sz="2700" b="1" dirty="0"/>
              <a:t> пам’яті жертв в України («Книга пам’яті жертв Голодомору»), жертв війн і збройних конфліктів у Німеччині (</a:t>
            </a:r>
            <a:r>
              <a:rPr lang="en-US" sz="2700" b="1" dirty="0" err="1"/>
              <a:t>Gedenkbuch</a:t>
            </a:r>
            <a:r>
              <a:rPr lang="uk-UA" sz="2700" b="1" dirty="0"/>
              <a:t>/</a:t>
            </a:r>
            <a:r>
              <a:rPr lang="en-US" sz="2700" b="1" dirty="0" err="1"/>
              <a:t>Memorialbuch</a:t>
            </a:r>
            <a:r>
              <a:rPr lang="uk-UA" sz="2700" b="1" dirty="0"/>
              <a:t> – жертви Голокосту), Польщі, Російській Федерації та інших країнах</a:t>
            </a:r>
            <a:r>
              <a:rPr lang="uk-UA" sz="2700" dirty="0"/>
              <a:t>.</a:t>
            </a:r>
            <a:endParaRPr lang="uk-UA" sz="2700" dirty="0"/>
          </a:p>
        </p:txBody>
      </p:sp>
    </p:spTree>
    <p:extLst>
      <p:ext uri="{BB962C8B-B14F-4D97-AF65-F5344CB8AC3E}">
        <p14:creationId xmlns:p14="http://schemas.microsoft.com/office/powerpoint/2010/main" val="157299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Cambria" pitchFamily="18" charset="0"/>
              </a:rPr>
              <a:t>ОЧІКУВАНІ РЕЗУЛЬТАТИ</a:t>
            </a:r>
            <a:endParaRPr lang="uk-UA" sz="32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b="1" i="1" dirty="0" smtClean="0"/>
              <a:t>Кінцевою </a:t>
            </a:r>
            <a:r>
              <a:rPr lang="uk-UA" b="1" i="1" dirty="0"/>
              <a:t>метою проекту </a:t>
            </a:r>
            <a:r>
              <a:rPr lang="uk-UA" b="1" i="1" dirty="0" smtClean="0"/>
              <a:t>є</a:t>
            </a:r>
            <a:r>
              <a:rPr lang="uk-UA" b="1" dirty="0" smtClean="0"/>
              <a:t>: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1) </a:t>
            </a:r>
            <a:r>
              <a:rPr lang="uk-UA" b="1" dirty="0" smtClean="0"/>
              <a:t>представлення </a:t>
            </a:r>
            <a:r>
              <a:rPr lang="uk-UA" b="1" dirty="0"/>
              <a:t>у відкритому публічному доступі результатів дослідницької </a:t>
            </a:r>
            <a:r>
              <a:rPr lang="uk-UA" b="1" dirty="0" smtClean="0"/>
              <a:t>роботи;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2)</a:t>
            </a:r>
            <a:r>
              <a:rPr lang="uk-UA" b="1" dirty="0" smtClean="0"/>
              <a:t> </a:t>
            </a:r>
            <a:r>
              <a:rPr lang="uk-UA" b="1" dirty="0" err="1" smtClean="0"/>
              <a:t>увіковічнення</a:t>
            </a:r>
            <a:r>
              <a:rPr lang="uk-UA" b="1" dirty="0" smtClean="0"/>
              <a:t> </a:t>
            </a:r>
            <a:r>
              <a:rPr lang="uk-UA" b="1" dirty="0"/>
              <a:t>пам’яті жертв військового насильства, політичного терору і дискримінаційної політики на польсько-українському </a:t>
            </a:r>
            <a:r>
              <a:rPr lang="uk-UA" b="1" dirty="0" smtClean="0"/>
              <a:t>пограниччі;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3)</a:t>
            </a:r>
            <a:r>
              <a:rPr lang="uk-UA" b="1" dirty="0" smtClean="0"/>
              <a:t> публікація поіменних </a:t>
            </a:r>
            <a:r>
              <a:rPr lang="uk-UA" b="1" dirty="0"/>
              <a:t>списків жертв, збірників документів і підсумкової наукової монографії. 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406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uk-UA" sz="3200" b="1" dirty="0">
              <a:solidFill>
                <a:srgbClr val="B61A1A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r>
              <a:rPr lang="uk-UA" sz="4600" b="1" dirty="0" smtClean="0">
                <a:solidFill>
                  <a:srgbClr val="FF0000"/>
                </a:solidFill>
              </a:rPr>
              <a:t>ДЯКУЮ ЗА УВАГУ !</a:t>
            </a:r>
            <a:endParaRPr lang="uk-UA" sz="4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1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198</TotalTime>
  <Words>302</Words>
  <Application>Microsoft Office PowerPoint</Application>
  <PresentationFormat>Екран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Валка</vt:lpstr>
      <vt:lpstr>Презентація PowerPoint</vt:lpstr>
      <vt:lpstr> Презентація  дослідницької програми УКУ  «Жертви українсько-польського протистояння, 1939-1947 рр.»  Львів, 5 червня 2018 року </vt:lpstr>
      <vt:lpstr>СУЧАСНІ ВИКЛИКИ</vt:lpstr>
      <vt:lpstr>Керівник проекту </vt:lpstr>
      <vt:lpstr> ІДЕЯ ПРОГРАМИ</vt:lpstr>
      <vt:lpstr>ЗАВДАННЯ ПРОГРАМИ</vt:lpstr>
      <vt:lpstr>МЕТА ПРОГРАМИ</vt:lpstr>
      <vt:lpstr>ОЧІКУВАНІ РЕЗУЛЬТАТИ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Ihor Skochylyas</cp:lastModifiedBy>
  <cp:revision>49</cp:revision>
  <dcterms:created xsi:type="dcterms:W3CDTF">2010-02-23T11:30:32Z</dcterms:created>
  <dcterms:modified xsi:type="dcterms:W3CDTF">2018-06-05T06:48:33Z</dcterms:modified>
</cp:coreProperties>
</file>